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284" r:id="rId4"/>
    <p:sldId id="285" r:id="rId5"/>
    <p:sldId id="287" r:id="rId6"/>
    <p:sldId id="288" r:id="rId7"/>
    <p:sldId id="289" r:id="rId8"/>
    <p:sldId id="290" r:id="rId9"/>
    <p:sldId id="291" r:id="rId10"/>
    <p:sldId id="292" r:id="rId11"/>
  </p:sldIdLst>
  <p:sldSz cx="9144000" cy="6858000" type="screen4x3"/>
  <p:notesSz cx="6797675" cy="9926638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660066"/>
    <a:srgbClr val="009900"/>
    <a:srgbClr val="FF6600"/>
    <a:srgbClr val="FFCC00"/>
    <a:srgbClr val="FF0000"/>
    <a:srgbClr val="008000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80" d="100"/>
          <a:sy n="80" d="100"/>
        </p:scale>
        <p:origin x="-108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5292080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802940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ulino58.ru/wp-content/uploads/9/e/5/9e58dfa7ca5d46c095a4d73ac4dd3e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3740"/>
            <a:ext cx="3879896" cy="225355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opobrazovanie.ru/wp-content/uploads/2019/02/onlaj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85" y="4765620"/>
            <a:ext cx="3154959" cy="191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uda-mo.ru/uploads/52dea95b0c2ffee78ba3163f067b13b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16" y="2780928"/>
            <a:ext cx="3194451" cy="231421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040560" cy="41764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092280" y="5733256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2334851" y="404664"/>
            <a:ext cx="4757429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Управление дошкольного образования администрации города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Т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амбова Тамбовской области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455202" y="1268760"/>
            <a:ext cx="686121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М</a:t>
            </a: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ероприятий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по повышению профессиональной компетенции педагогов дошкольных образовательных учреждений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города Тамб</a:t>
            </a: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ова</a:t>
            </a:r>
            <a:endParaRPr lang="ru-RU" sz="4400" b="1" dirty="0" smtClean="0">
              <a:ln w="12700">
                <a:noFill/>
                <a:prstDash val="solid"/>
              </a:ln>
              <a:solidFill>
                <a:srgbClr val="FF33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89" y="2276873"/>
            <a:ext cx="3316591" cy="136815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624508" y="616530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7017257" y="9863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Апрель - Май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115616" y="764704"/>
            <a:ext cx="74888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3179853" y="1875171"/>
            <a:ext cx="412479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Неделя  мастер – классов: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воспитатели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музыкальные руководители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 дополнительного образования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инструкторы по физической культуре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147524" y="3898435"/>
            <a:ext cx="7178443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Темы: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«Формирование географических представлений у детей старшего дошкольного возраста посредством современных образовательных технологий»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«Формирование исследовательских умений дошкольников в процессе экспериментирования»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«Познавательно-исследовательская деятельность дошкольников. Необычные исследования обычных вещей»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«Формирование у дошкольников представлений о неживой природе»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«Вторая жизнь бытовых отходов, или сбережем планету вместе»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755576" y="260648"/>
            <a:ext cx="7085023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Педагогический телемост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«Формирование естественно-научных представлений и основ экологической грамотности у детей дошкольного возраста»</a:t>
            </a: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https://www.ds220.ru/images/STEM-obrazovanie/dim_66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2826"/>
            <a:ext cx="2661617" cy="21976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1.bp.blogspot.com/-QnwYjuVU2Ma_qOtF4ASZyV8_Jrq1QJkFk1Q1YthqoRPK9752z2WZsMKD9qdnmXxkGYd2mKwAee4-RVKL_7wTmN6YJl2kAgN9zvxEUutMYT32e-h_oPYK3nepe3KUFGTQa05yQggib1i7zrX3WytVYpNCJs6-aGomf9xrMnPwcLtd9Yp__kYqg68_G0B7G6wk6IQHOqGQr5Sk_q63WchdCnJvRe2DelN-wDdD28GmcdcOLpIDOT08_AJRPdZBgnaMpnK9xI_PvC5qCpcTTbY-tQ5C8d_Ur3UFUztsvQ9cfFfaImggqTtuPKrbcd1aqDDWBqJ2QpoiQUf1JwAVOGDfzEfThBdQN70iVJszJ9RqcwUQjGufpy8J2I3ek21XgfPtU6b7joG2E1XpeBwgWkB7L1LEbamXpXzDhvTrN9ix7VfEGOv9KGM62lwAgzV3gOwPe6GTrSi9_6DhZ_evL7Yq-wnXW0K3tCFZ_2DXXRv4_bPQXqyJQxQFWy3xmU-t_1ILW0uNFR8RboMx6QQF-HuH3y2qD8rRour3ILgC9Q2neNrtZnGPI0LGZJumVKWRB7G9PHo_TuVCCDkn8yKWjEWIc-NslUZ6AHB2xLs48VRsV9obvT-2PXGjk98lM91MlEzsxOpkD7cfQcE6di5uoLPS7lqi6Sb73gwNNtVB5JWabVmPwICQVv-Y7yjf62HHvmGRTeOnfDUjqb-u2qmgKlO3RWaKfGIAX1rn-75fu3vHq9KO8Gg-MGfwmg=w834-h625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88" y="2926327"/>
            <a:ext cx="2566575" cy="2268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040560" cy="41764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092280" y="5733256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2334851" y="404664"/>
            <a:ext cx="4757429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Управление дошкольного образования администрации города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Т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амбова Тамбовской области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455202" y="1268760"/>
            <a:ext cx="686121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Дошкольное образование как базис формирования функциональной грамотности ребенка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AutoShape 2" descr="https://www.toprakanaokulu.com/file/image/hakkimizda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564904"/>
            <a:ext cx="3543944" cy="2463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3312368" cy="219759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88" y="4418709"/>
            <a:ext cx="3168353" cy="2042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0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040560" cy="41764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411498" y="5857539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804247" y="18864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Февраль – Март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539551" y="386662"/>
            <a:ext cx="7560841" cy="181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Модульный семинар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«Формирование предпосылок финансовой                                          и математической грамотности детей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дошкольного возраста»</a:t>
            </a:r>
            <a:endParaRPr lang="ru-RU" sz="2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323528" y="1988840"/>
            <a:ext cx="4896544" cy="1818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А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удитория слушателей: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заместители заведующих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старшие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педагоги-психологи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 дополнительного  образования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инструкторы по физической культуре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4" name="Picture 6" descr="https://www.koiro.edu.ru/upload/iblock/471/4719b2878c86105c04a0336fa9fa1d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3152822" cy="2250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illcounsel.ru/wp-content/public_images2/885c80bee1f0aa89e98480028d17b0a9-3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3700647" cy="25005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5"/>
          <p:cNvSpPr txBox="1">
            <a:spLocks/>
          </p:cNvSpPr>
          <p:nvPr/>
        </p:nvSpPr>
        <p:spPr>
          <a:xfrm>
            <a:off x="539550" y="4941168"/>
            <a:ext cx="2448274" cy="1068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тдел развития дошкольного образования, тел. 48-21-72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7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4320480" cy="136815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624508" y="616530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804247" y="18864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Февраль – Март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683568" y="503621"/>
            <a:ext cx="74888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Модульный семинар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«Формирование предпосылок финансовой и математической грамотности детей дошкольного возраста»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4" descr="https://pbs.twimg.com/media/DmP9l3TXsAU7c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02" y="3717032"/>
            <a:ext cx="2315932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d20.stv.prosadiki.ru/media/2019/05/14/1261735977/DSC_02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47" y="1884523"/>
            <a:ext cx="2226410" cy="2152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5"/>
          <p:cNvSpPr txBox="1">
            <a:spLocks/>
          </p:cNvSpPr>
          <p:nvPr/>
        </p:nvSpPr>
        <p:spPr>
          <a:xfrm>
            <a:off x="107504" y="2240215"/>
            <a:ext cx="5633678" cy="13328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Неделя  мастер – классов: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 - психологи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инструкторы по физическому развитию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 педагоги дополнительного образования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179512" y="3573016"/>
            <a:ext cx="6514719" cy="2299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  Темы:</a:t>
            </a:r>
          </a:p>
          <a:p>
            <a:pPr marL="0" indent="0"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«Формирование основ финансовой грамотности у старших дошкольников»</a:t>
            </a:r>
          </a:p>
          <a:p>
            <a:pPr marL="0" indent="0"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</a:t>
            </a:r>
            <a:r>
              <a:rPr lang="ru-RU" sz="19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Использование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 </a:t>
            </a:r>
            <a:r>
              <a:rPr lang="en-US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STEAM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-технологии в образовательной деятельности с дошкольниками по формированию у них математических представлений»</a:t>
            </a:r>
          </a:p>
          <a:p>
            <a:pPr marL="0" indent="0"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«Интеграция развития математических способностей и физических качеств у детей на занятиях по физической культуре»</a:t>
            </a:r>
          </a:p>
          <a:p>
            <a:pPr marL="0" indent="0"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«Логико-математические игры и упражнения в развитии интеллектуальных способностей дошкольников»</a:t>
            </a:r>
          </a:p>
          <a:p>
            <a:pPr marL="0" indent="0"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>
              <a:buFontTx/>
              <a:buChar char="-"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46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040560" cy="41764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411498" y="5857539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804247" y="18864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Март - Апрель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885472" y="386662"/>
            <a:ext cx="7085023" cy="181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Творческая гостиная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«Круг детского чтения. Художественное произведение как смысловой фон для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культурных практик»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5220072" y="1988840"/>
            <a:ext cx="3706003" cy="2034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А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удитория слушателей 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заместители заведующих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старшие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педагоги-психологи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м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узыкальные руководители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учителя-логопеды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учителя – дефектологи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http://chernousova.ucoz.net/_ph/3/259434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988840"/>
            <a:ext cx="2798121" cy="186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ordost-russia.ru/thumb/2/Rw7SgULXL6PEl4qHcLT_yQ/r/d/firstleaptherapy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2983514" cy="2069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od2018.com/wp-content/uploads/2017/04/deti-chitayut-knig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1129"/>
            <a:ext cx="3091526" cy="1933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5"/>
          <p:cNvSpPr txBox="1">
            <a:spLocks/>
          </p:cNvSpPr>
          <p:nvPr/>
        </p:nvSpPr>
        <p:spPr>
          <a:xfrm>
            <a:off x="539550" y="5547908"/>
            <a:ext cx="2448274" cy="1068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тдел развития дошкольного образования, тел. 48-21-72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1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.inspiremeeducation.com/images/002/img-25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4917"/>
            <a:ext cx="3273758" cy="141174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393" y="2276873"/>
            <a:ext cx="4320480" cy="136815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624508" y="616530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7017257" y="9863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Март - Апрель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115616" y="764704"/>
            <a:ext cx="74888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175288" y="2060848"/>
            <a:ext cx="3388599" cy="12658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Неделя  мастер – классов: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учителя-логопеды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педагоги-психологи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учителя-дефектологи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музыкальные руководители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175288" y="3734172"/>
            <a:ext cx="7488832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Темы: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«Использование интерактивных развивающих игр для формирования у дошкольников устойчивого интереса к книге»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«Приобщение детей к художественной литературе через организацию совместной проектно-игровой, досуговой и продуктивной деятельности»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«Формирование любви к окружающему миру через чтение произведений                      Н.И. Сладкова, В.В. Бианки, Е.И. </a:t>
            </a:r>
            <a:r>
              <a:rPr lang="ru-RU" sz="1600" b="1" dirty="0" err="1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Чарушина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«Использование сюжетов Г. Цыферова для организации познавательно-исследовательской деятельности  детей дошкольного возраста»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755576" y="260648"/>
            <a:ext cx="7085023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Творческая гостиная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«Круг детского чтения. Художественное произведение как смысловой фон для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культурных практик»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http://900igr.net/up/datai/90595/0014-008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14" y="2543127"/>
            <a:ext cx="2842366" cy="156706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3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040560" cy="41764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411498" y="5857539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804247" y="18864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Апрель - Май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885472" y="386662"/>
            <a:ext cx="7085023" cy="181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Лаборатория профессионального-мастерства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«Развитие социально-коммуникативных компетенций дошкольников»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1331640" y="1898831"/>
            <a:ext cx="4968552" cy="2034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А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удитория слушателей: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заместители заведующих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старшие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педагоги-психологи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воспитатели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м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узыкальные руководители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учителя-логопеды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 дополнительного образования</a:t>
            </a: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4" descr="http://www.city.tambov.gov.ru/fileadmin/_processed_/csm_29.01.2019_222_47193075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5" y="4212747"/>
            <a:ext cx="3096129" cy="2108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49" y="1385245"/>
            <a:ext cx="295232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1\Desktop\csm_IMG-20180213-WA0003_5afe5881c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88" y="4077072"/>
            <a:ext cx="2447925" cy="188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5"/>
          <p:cNvSpPr txBox="1">
            <a:spLocks/>
          </p:cNvSpPr>
          <p:nvPr/>
        </p:nvSpPr>
        <p:spPr>
          <a:xfrm>
            <a:off x="3203847" y="5733256"/>
            <a:ext cx="2448274" cy="1068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тдел развития дошкольного образования, тел. 48-21-72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87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89" y="2276873"/>
            <a:ext cx="3316591" cy="136815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624508" y="616530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7017257" y="9863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Апрель - Май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115616" y="764704"/>
            <a:ext cx="74888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4944995" y="1772816"/>
            <a:ext cx="412479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Неделя  мастер – классов: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музыкальные руководители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 дополнительного образования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инструкторы по физической культуре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 педагоги-психологи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553671" y="3933056"/>
            <a:ext cx="7488832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Темы: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«Использование современных образовательных технологий в системе работы с детьми по ознакомлению их с родным городом»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«Развитие коммуникативных навыков через музыкальную деятельность»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«Дополнительное образование в патриотическом воспитании детей дошкольного возраста»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Д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екоративно-прикладное искусство в нравственно-патриотическом воспитании дошкольников»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«Формирование у детей дошкольного возраста основ безопасности в быту, социуме, природе, на дороге посредством использования информационных технологий»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755576" y="260648"/>
            <a:ext cx="7085023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Лаборатория профессионального мастерства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«Развитие социально-коммуникативной компетенции дошкольников»</a:t>
            </a: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51520" y="1412776"/>
            <a:ext cx="2304256" cy="2088232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</p:sp>
      <p:pic>
        <p:nvPicPr>
          <p:cNvPr id="16" name="Picture 8" descr="https://ds04.infourok.ru/uploads/ex/053b/0010ba92-5dc09e88/hello_html_62e890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53" y="1673544"/>
            <a:ext cx="2659224" cy="24453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ds05.infourok.ru/uploads/ex/0c0e/000d3ef5-0ceb2760/hello_html_4b0e6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79" y="1649485"/>
            <a:ext cx="3000909" cy="21024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89" y="2276873"/>
            <a:ext cx="3316591" cy="136815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624508" y="616530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7017257" y="9863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ктябрь-Ноябрь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115616" y="764704"/>
            <a:ext cx="74888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755576" y="260648"/>
            <a:ext cx="7085023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Педагогический телемост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«Формирование естественно-научных представлений и основ экологической грамотности у детей дошкольного возраста»</a:t>
            </a: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290705" y="2060848"/>
            <a:ext cx="4785352" cy="2034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А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удитория слушателей 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заместители заведующих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старшие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педагоги-психологи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воспитатели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м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узыкальные руководители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учителя-логопеды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 дополнительного образования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инструкторы по физической культуре 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http://det-sad55.dou.tomsk.ru/wp-content/uploads/2016/11/IMG_34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05" y="3543046"/>
            <a:ext cx="2609461" cy="20315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illcounsel.ru/wp-content/public_images2/885c80bee1f0aa89e98480028d17b0a9-3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85" y="4558824"/>
            <a:ext cx="3168958" cy="2124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5"/>
          <p:cNvSpPr txBox="1">
            <a:spLocks/>
          </p:cNvSpPr>
          <p:nvPr/>
        </p:nvSpPr>
        <p:spPr>
          <a:xfrm>
            <a:off x="539550" y="4941168"/>
            <a:ext cx="2448274" cy="1068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тдел развития дошкольного образования, тел. 48-21-72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0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02c8512ff1af89d852c668e8e966b41a6e2217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822</Words>
  <Application>Microsoft Office PowerPoint</Application>
  <PresentationFormat>Экран (4:3)</PresentationFormat>
  <Paragraphs>270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Множество цветных треугольников</dc:title>
  <dc:creator>obstinate</dc:creator>
  <dc:description>Шаблон презентации с сайта https://presentation-creation.ru/</dc:description>
  <cp:lastModifiedBy>admin</cp:lastModifiedBy>
  <cp:revision>640</cp:revision>
  <cp:lastPrinted>2021-01-29T14:13:25Z</cp:lastPrinted>
  <dcterms:created xsi:type="dcterms:W3CDTF">2018-02-25T09:09:03Z</dcterms:created>
  <dcterms:modified xsi:type="dcterms:W3CDTF">2021-02-11T07:27:09Z</dcterms:modified>
</cp:coreProperties>
</file>